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337014-CCFD-4E9A-AA5C-80C4B9F0D5C7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6DD660-94D9-48DC-A465-DB5DD401830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7014-CCFD-4E9A-AA5C-80C4B9F0D5C7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D660-94D9-48DC-A465-DB5DD401830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7014-CCFD-4E9A-AA5C-80C4B9F0D5C7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D660-94D9-48DC-A465-DB5DD401830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337014-CCFD-4E9A-AA5C-80C4B9F0D5C7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6DD660-94D9-48DC-A465-DB5DD4018300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337014-CCFD-4E9A-AA5C-80C4B9F0D5C7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6DD660-94D9-48DC-A465-DB5DD401830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7014-CCFD-4E9A-AA5C-80C4B9F0D5C7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D660-94D9-48DC-A465-DB5DD401830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7014-CCFD-4E9A-AA5C-80C4B9F0D5C7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D660-94D9-48DC-A465-DB5DD4018300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337014-CCFD-4E9A-AA5C-80C4B9F0D5C7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6DD660-94D9-48DC-A465-DB5DD401830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7014-CCFD-4E9A-AA5C-80C4B9F0D5C7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D660-94D9-48DC-A465-DB5DD401830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337014-CCFD-4E9A-AA5C-80C4B9F0D5C7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6DD660-94D9-48DC-A465-DB5DD4018300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337014-CCFD-4E9A-AA5C-80C4B9F0D5C7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6DD660-94D9-48DC-A465-DB5DD4018300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337014-CCFD-4E9A-AA5C-80C4B9F0D5C7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6DD660-94D9-48DC-A465-DB5DD401830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836712"/>
            <a:ext cx="7052320" cy="168361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APRENDIZAJE BASADO EN EL ANÁLISIS Y DISCUSIÓN DE CASOS </a:t>
            </a:r>
            <a:br>
              <a:rPr lang="es-MX" dirty="0" smtClean="0"/>
            </a:br>
            <a:r>
              <a:rPr lang="es-MX" dirty="0" smtClean="0"/>
              <a:t>(ABAC)</a:t>
            </a:r>
            <a:endParaRPr lang="es-MX" dirty="0"/>
          </a:p>
        </p:txBody>
      </p:sp>
      <p:pic>
        <p:nvPicPr>
          <p:cNvPr id="1027" name="Picture 3" descr="C:\Users\Norma Vazquez Cruz\AppData\Local\Microsoft\Windows\Temporary Internet Files\Content.IE5\HYZ1DLF4\MP90039957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996952"/>
            <a:ext cx="3901440" cy="2599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290463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979712" y="1484784"/>
            <a:ext cx="6400800" cy="4154016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Consiste en el planteamiento de un caso a los alumnos, el cual es analizado y discutido en pequeño y posteriormente en el grupo-clase, el proceso didáctico consiste en promover el estudio de profundidad basado en el aprendizaje dialógico y argumentativo.</a:t>
            </a:r>
            <a:endParaRPr lang="es-MX" dirty="0"/>
          </a:p>
        </p:txBody>
      </p:sp>
      <p:pic>
        <p:nvPicPr>
          <p:cNvPr id="2050" name="Picture 2" descr="C:\Users\Norma Vazquez Cruz\AppData\Local\Microsoft\Windows\Temporary Internet Files\Content.IE5\VZDQWFGP\MC9003435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428999"/>
            <a:ext cx="2016224" cy="2028605"/>
          </a:xfrm>
          <a:prstGeom prst="rect">
            <a:avLst/>
          </a:prstGeom>
          <a:noFill/>
        </p:spPr>
      </p:pic>
      <p:pic>
        <p:nvPicPr>
          <p:cNvPr id="2051" name="Picture 3" descr="C:\Users\Norma Vazquez Cruz\AppData\Local\Microsoft\Windows\Temporary Internet Files\Content.IE5\HYZ1DLF4\MC9003435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948736"/>
            <a:ext cx="1674492" cy="2048234"/>
          </a:xfrm>
          <a:prstGeom prst="rect">
            <a:avLst/>
          </a:prstGeom>
          <a:noFill/>
        </p:spPr>
      </p:pic>
      <p:pic>
        <p:nvPicPr>
          <p:cNvPr id="2052" name="Picture 4" descr="C:\Users\Norma Vazquez Cruz\AppData\Local\Microsoft\Windows\Temporary Internet Files\Content.IE5\OLOSXABF\MC90029969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5117091"/>
            <a:ext cx="1960014" cy="1525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Los tres momentos a considerar en la propuesta del ABAC: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835696" y="1772816"/>
            <a:ext cx="7128792" cy="4608512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dirty="0" smtClean="0"/>
              <a:t>PRIMER MOMENTO. Preparación del caso:</a:t>
            </a:r>
          </a:p>
          <a:p>
            <a:pPr marL="514350" indent="-514350" algn="just">
              <a:buAutoNum type="alphaLcPeriod"/>
            </a:pPr>
            <a:r>
              <a:rPr lang="es-MX" dirty="0" smtClean="0"/>
              <a:t>Vinculado con el programa escolar.</a:t>
            </a:r>
          </a:p>
          <a:p>
            <a:pPr marL="514350" indent="-514350" algn="just">
              <a:buAutoNum type="alphaLcPeriod"/>
            </a:pPr>
            <a:r>
              <a:rPr lang="es-MX" dirty="0" smtClean="0"/>
              <a:t>Plantea dilemas y genera controversia.</a:t>
            </a:r>
          </a:p>
          <a:p>
            <a:pPr marL="514350" indent="-514350" algn="just">
              <a:buAutoNum type="alphaLcPeriod"/>
            </a:pPr>
            <a:r>
              <a:rPr lang="es-MX" dirty="0" smtClean="0"/>
              <a:t>Plantea asuntos relevantes e importantes.</a:t>
            </a:r>
          </a:p>
          <a:p>
            <a:pPr marL="514350" indent="-514350" algn="just">
              <a:buAutoNum type="alphaLcPeriod"/>
            </a:pPr>
            <a:r>
              <a:rPr lang="es-MX" dirty="0" smtClean="0"/>
              <a:t>Promueve pensamiento de alto nivel.</a:t>
            </a:r>
          </a:p>
          <a:p>
            <a:pPr marL="514350" indent="-514350" algn="just"/>
            <a:r>
              <a:rPr lang="es-MX" dirty="0" smtClean="0"/>
              <a:t>Se compone de tres elementos:</a:t>
            </a:r>
          </a:p>
          <a:p>
            <a:pPr marL="514350" indent="-514350" algn="just"/>
            <a:r>
              <a:rPr lang="es-MX" dirty="0" smtClean="0"/>
              <a:t>Una entrada que introduce el caso y que “debe funcionar” como enganche para interesar al alumno en su análisis; un cuerpo que presenta personajes y eventos realistas,  a través de un lenguaje narrativo; y un final que plantea un dilema y al cual se anexan preguntas de estudio (para revisar y comprender el caso) y críticas (para discutir a profundidad sobre sus implicaciones).</a:t>
            </a:r>
          </a:p>
          <a:p>
            <a:pPr marL="514350" indent="-514350"/>
            <a:endParaRPr lang="es-MX" dirty="0" smtClean="0"/>
          </a:p>
          <a:p>
            <a:pPr marL="514350" indent="-514350">
              <a:buAutoNum type="alphaUcPeriod"/>
            </a:pP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216023"/>
          </a:xfrm>
        </p:spPr>
        <p:txBody>
          <a:bodyPr>
            <a:normAutofit fontScale="90000"/>
          </a:bodyPr>
          <a:lstStyle/>
          <a:p>
            <a:pPr algn="just"/>
            <a:endParaRPr lang="es-MX" sz="28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339752" y="836712"/>
            <a:ext cx="6120680" cy="5328592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SEGUNDO MOMENTO. Análisis del caso en grupos colaborativos.</a:t>
            </a:r>
          </a:p>
          <a:p>
            <a:pPr algn="just"/>
            <a:r>
              <a:rPr lang="es-MX" dirty="0" smtClean="0"/>
              <a:t>Se hace la conformación de los grupos colaborativos de trabajo, posteriormente, los alumnos se enfrentarán de lleno a estudiar el caso.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TERCER MOMENTO. Discusión del caso en el grupo-clase. </a:t>
            </a:r>
            <a:endParaRPr lang="es-MX" dirty="0"/>
          </a:p>
          <a:p>
            <a:pPr algn="just"/>
            <a:r>
              <a:rPr lang="es-MX" dirty="0" smtClean="0"/>
              <a:t>En la discusión el profesor deberá realizar un encuadre inicial (contextualizar el caso en relación con los temas del programas, sobre el dilema planteado, sobre su </a:t>
            </a:r>
            <a:r>
              <a:rPr lang="es-MX" dirty="0" err="1" smtClean="0"/>
              <a:t>verosimilitud,etc</a:t>
            </a:r>
            <a:r>
              <a:rPr lang="es-MX" dirty="0" smtClean="0"/>
              <a:t>.), luego, guiará el intercambio de ideas por medio de preguntas a los participantes; finalmente se induce un cierre de la discusión.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763688" y="476672"/>
            <a:ext cx="7052320" cy="1470025"/>
          </a:xfrm>
        </p:spPr>
        <p:txBody>
          <a:bodyPr/>
          <a:lstStyle/>
          <a:p>
            <a:pPr algn="ctr"/>
            <a:r>
              <a:rPr lang="es-MX" dirty="0" smtClean="0"/>
              <a:t>Algunos aspectos a evaluar en la aplicación de la estrategia ABAC: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979712" y="2204864"/>
            <a:ext cx="6400800" cy="374441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MX" dirty="0" smtClean="0"/>
              <a:t>El grado de preparación del caso para su discusión.</a:t>
            </a:r>
          </a:p>
          <a:p>
            <a:pPr algn="just">
              <a:buFont typeface="Wingdings" pitchFamily="2" charset="2"/>
              <a:buChar char="ü"/>
            </a:pPr>
            <a:r>
              <a:rPr lang="es-MX" dirty="0" smtClean="0"/>
              <a:t>La solidez de las argumentaciones.</a:t>
            </a:r>
          </a:p>
          <a:p>
            <a:pPr algn="just">
              <a:buFont typeface="Wingdings" pitchFamily="2" charset="2"/>
              <a:buChar char="ü"/>
            </a:pPr>
            <a:r>
              <a:rPr lang="es-MX" dirty="0" smtClean="0"/>
              <a:t>La capacidad demostrada para defender la toma de postura.</a:t>
            </a:r>
          </a:p>
          <a:p>
            <a:pPr algn="just">
              <a:buFont typeface="Wingdings" pitchFamily="2" charset="2"/>
              <a:buChar char="ü"/>
            </a:pPr>
            <a:r>
              <a:rPr lang="es-MX" dirty="0" smtClean="0"/>
              <a:t>La competencia para la expresión oral.</a:t>
            </a:r>
          </a:p>
          <a:p>
            <a:pPr algn="just">
              <a:buFont typeface="Wingdings" pitchFamily="2" charset="2"/>
              <a:buChar char="ü"/>
            </a:pPr>
            <a:r>
              <a:rPr lang="es-MX" dirty="0" smtClean="0"/>
              <a:t>El nivel de aporte a la discusión general.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266</TotalTime>
  <Words>325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APRENDIZAJE BASADO EN EL ANÁLISIS Y DISCUSIÓN DE CASOS  (ABAC)</vt:lpstr>
      <vt:lpstr>Presentación de PowerPoint</vt:lpstr>
      <vt:lpstr>Los tres momentos a considerar en la propuesta del ABAC:</vt:lpstr>
      <vt:lpstr>Presentación de PowerPoint</vt:lpstr>
      <vt:lpstr>Algunos aspectos a evaluar en la aplicación de la estrategia ABAC: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APENDIZAJE BASADO EN EL ANÁLISIS Y DISCUSIÓN DE CASOS  (ABAC)</dc:title>
  <dc:creator>Norma Vazquez Cruz</dc:creator>
  <cp:lastModifiedBy>Angelica</cp:lastModifiedBy>
  <cp:revision>27</cp:revision>
  <dcterms:created xsi:type="dcterms:W3CDTF">2011-03-09T17:58:00Z</dcterms:created>
  <dcterms:modified xsi:type="dcterms:W3CDTF">2017-10-19T00:04:47Z</dcterms:modified>
</cp:coreProperties>
</file>